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59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Самообразование . </a:t>
            </a:r>
            <a:br>
              <a:rPr lang="ru-RU" dirty="0" smtClean="0"/>
            </a:br>
            <a:r>
              <a:rPr lang="ru-RU" dirty="0" smtClean="0"/>
              <a:t>Цикл «Наши традиции»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Информация для педагогического  совета. Подготовила  воспитатель</a:t>
            </a:r>
          </a:p>
          <a:p>
            <a:pPr algn="ctr"/>
            <a:r>
              <a:rPr lang="ru-RU" dirty="0" err="1" smtClean="0"/>
              <a:t>Магомедкеримова</a:t>
            </a:r>
            <a:r>
              <a:rPr lang="ru-RU" dirty="0" smtClean="0"/>
              <a:t>   </a:t>
            </a:r>
            <a:r>
              <a:rPr lang="ru-RU" dirty="0" err="1" smtClean="0"/>
              <a:t>Кизейбат</a:t>
            </a:r>
            <a:r>
              <a:rPr lang="ru-RU" dirty="0" smtClean="0"/>
              <a:t> </a:t>
            </a:r>
            <a:r>
              <a:rPr lang="ru-RU" dirty="0" err="1" smtClean="0"/>
              <a:t>Камиловна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Бурятский национальный танец «</a:t>
            </a:r>
            <a:r>
              <a:rPr lang="ru-RU" sz="5400" dirty="0" err="1" smtClean="0">
                <a:solidFill>
                  <a:srgbClr val="C00000"/>
                </a:solidFill>
              </a:rPr>
              <a:t>Ёхор</a:t>
            </a:r>
            <a:r>
              <a:rPr lang="ru-RU" sz="5400" dirty="0" smtClean="0">
                <a:solidFill>
                  <a:srgbClr val="C00000"/>
                </a:solidFill>
              </a:rPr>
              <a:t>».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руся\Desktop\ФОТО БУРЯТЫ\IMG_0073-Ed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Бурятская национальная игра «Шаге».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Пословицы о бурятском народе.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i="1" dirty="0" smtClean="0"/>
              <a:t>Как олень гордо несет голову, так же высоко держи имя свое.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Обижать своих соседей – то же, что дразнить медведей.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Слово, что лжет, далеко не уйдет.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Не будь жадным – и не останешься одиноким.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Не дразни старого человека, а то вырастешь глупым.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91892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128464" cy="1264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i="1" dirty="0" smtClean="0"/>
              <a:t>Спасибо за внимание!</a:t>
            </a:r>
            <a:endParaRPr lang="ru-RU" sz="96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1556792"/>
            <a:ext cx="7716912" cy="36004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«Юрта – национальное жилище бурят, коренных жителей Прибайкалья».</a:t>
            </a:r>
            <a:endParaRPr lang="ru-RU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Выполнение требований ФГОС ДО  \</a:t>
            </a:r>
            <a:r>
              <a:rPr lang="ru-RU" dirty="0" err="1" smtClean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 2. </a:t>
            </a:r>
            <a:r>
              <a:rPr lang="ru-RU" dirty="0" err="1" smtClean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 2.6; р3 </a:t>
            </a:r>
            <a:r>
              <a:rPr lang="ru-RU" dirty="0" err="1" smtClean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 3.3.4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1. Интеграция образовательных  областей:</a:t>
            </a:r>
          </a:p>
          <a:p>
            <a:r>
              <a:rPr lang="ru-RU" sz="3200" dirty="0" smtClean="0"/>
              <a:t> «Познавательное развитие» (ЦКМ)</a:t>
            </a:r>
          </a:p>
          <a:p>
            <a:r>
              <a:rPr lang="ru-RU" sz="3200" dirty="0" smtClean="0"/>
              <a:t>«Речевое развитие» (связная речь)  </a:t>
            </a:r>
          </a:p>
          <a:p>
            <a:r>
              <a:rPr lang="ru-RU" sz="3200" dirty="0" smtClean="0"/>
              <a:t>«Художественно – эстетическое развитие»</a:t>
            </a:r>
          </a:p>
          <a:p>
            <a:r>
              <a:rPr lang="ru-RU" sz="3200" dirty="0" smtClean="0"/>
              <a:t>«Социально – коммуникативное развитие»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 содержания программы: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толерантности</a:t>
            </a:r>
          </a:p>
          <a:p>
            <a:r>
              <a:rPr lang="ru-RU" dirty="0" smtClean="0"/>
              <a:t>Формирование представлений о себе, других людях, объектах окружающего мира, о малой родине и Отечестве,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нашего народа, об отечественных традициях и праздниках, многообразии стран и народов мира</a:t>
            </a:r>
          </a:p>
          <a:p>
            <a:r>
              <a:rPr lang="ru-RU" dirty="0" smtClean="0"/>
              <a:t>Владение речью как средством общения и культуры.</a:t>
            </a:r>
          </a:p>
          <a:p>
            <a:r>
              <a:rPr lang="ru-RU" dirty="0" smtClean="0"/>
              <a:t>Развитие предпосылок </a:t>
            </a:r>
            <a:r>
              <a:rPr lang="ru-RU" dirty="0" err="1" smtClean="0"/>
              <a:t>ценностно</a:t>
            </a:r>
            <a:r>
              <a:rPr lang="ru-RU" dirty="0" smtClean="0"/>
              <a:t> – смыслового восприятия и понимания народного искусства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ФГОС ДО \</a:t>
            </a:r>
            <a:r>
              <a:rPr lang="ru-RU" sz="4000" b="1" dirty="0" err="1" smtClean="0">
                <a:solidFill>
                  <a:schemeClr val="tx1"/>
                </a:solidFill>
              </a:rPr>
              <a:t>п</a:t>
            </a:r>
            <a:r>
              <a:rPr lang="ru-RU" sz="4000" b="1" dirty="0" smtClean="0">
                <a:solidFill>
                  <a:schemeClr val="tx1"/>
                </a:solidFill>
              </a:rPr>
              <a:t> 2.8; </a:t>
            </a:r>
            <a:r>
              <a:rPr lang="ru-RU" sz="4000" b="1" dirty="0" err="1" smtClean="0">
                <a:solidFill>
                  <a:schemeClr val="tx1"/>
                </a:solidFill>
              </a:rPr>
              <a:t>п</a:t>
            </a:r>
            <a:r>
              <a:rPr lang="ru-RU" sz="4000" b="1" dirty="0" smtClean="0">
                <a:solidFill>
                  <a:schemeClr val="tx1"/>
                </a:solidFill>
              </a:rPr>
              <a:t> 3.3.4.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Аспекты образовательной среды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844824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Предметно пространственная развивающая образовательная среда и пространство должна быть: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 Содержательно  - насыщенной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Обеспечивать : игровую, познавательную, исследовательскую активность детей.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Отражать национально – культурное наследие Родины</a:t>
            </a:r>
          </a:p>
          <a:p>
            <a:endParaRPr lang="ru-RU" dirty="0"/>
          </a:p>
        </p:txBody>
      </p:sp>
      <p:pic>
        <p:nvPicPr>
          <p:cNvPr id="4" name="Содержимое 4" descr="D:\Desktop\P102024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35283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esktop\все ФОТО\101_PANA\P10104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9120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esktop\Изображение 1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509120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Учет национально – культурного наследия Прибайкалья.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88840"/>
            <a:ext cx="4042792" cy="4378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b="1" i="1" dirty="0" smtClean="0"/>
              <a:t>Музейная педагогика:</a:t>
            </a:r>
          </a:p>
          <a:p>
            <a:pPr>
              <a:buNone/>
            </a:pPr>
            <a:r>
              <a:rPr lang="ru-RU" sz="2500" dirty="0" smtClean="0"/>
              <a:t>1. Ориентационные центры:</a:t>
            </a:r>
          </a:p>
          <a:p>
            <a:pPr>
              <a:buNone/>
            </a:pPr>
            <a:r>
              <a:rPr lang="ru-RU" sz="2500" dirty="0" smtClean="0"/>
              <a:t>2.Мини – музеи искусства</a:t>
            </a:r>
          </a:p>
          <a:p>
            <a:pPr>
              <a:buNone/>
            </a:pPr>
            <a:r>
              <a:rPr lang="ru-RU" sz="2500" dirty="0" smtClean="0"/>
              <a:t>3.Центры  бурятской национальной одежды</a:t>
            </a:r>
          </a:p>
          <a:p>
            <a:pPr>
              <a:buNone/>
            </a:pPr>
            <a:r>
              <a:rPr lang="ru-RU" sz="2500" dirty="0" smtClean="0"/>
              <a:t>4.Тематические     фотовыставки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988840"/>
            <a:ext cx="367240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smtClean="0"/>
              <a:t>Вариативный модуль дополнительного образования:</a:t>
            </a:r>
          </a:p>
          <a:p>
            <a:pPr marL="514350" indent="-514350">
              <a:buAutoNum type="arabicPeriod"/>
            </a:pPr>
            <a:r>
              <a:rPr lang="ru-RU" sz="2500" dirty="0" smtClean="0"/>
              <a:t>Быт и жилище народов Прибайкалья</a:t>
            </a:r>
          </a:p>
          <a:p>
            <a:pPr marL="514350" indent="-514350">
              <a:buAutoNum type="arabicPeriod"/>
            </a:pPr>
            <a:r>
              <a:rPr lang="ru-RU" sz="2500" dirty="0" smtClean="0"/>
              <a:t>Народный костюм</a:t>
            </a:r>
          </a:p>
          <a:p>
            <a:pPr marL="514350" indent="-514350">
              <a:buAutoNum type="arabicPeriod"/>
            </a:pPr>
            <a:r>
              <a:rPr lang="ru-RU" sz="2500" dirty="0" smtClean="0"/>
              <a:t>Бурятская культура: вековые традиции и обычаи</a:t>
            </a:r>
            <a:endParaRPr lang="ru-RU" sz="25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Юрты бывают двух видов: войлочные и из бревен.</a:t>
            </a:r>
            <a:endParaRPr lang="ru-RU" dirty="0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105848" cy="3267531"/>
          </a:xfrm>
        </p:spPr>
      </p:pic>
      <p:pic>
        <p:nvPicPr>
          <p:cNvPr id="1026" name="Picture 2" descr="C:\Users\руся\Desktop\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032448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Немного истории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35163"/>
            <a:ext cx="8136904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Интерьер бурятской юрты.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057" y="1935163"/>
            <a:ext cx="6351885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302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Самообразование .  Цикл «Наши традиции»</vt:lpstr>
      <vt:lpstr>«Юрта – национальное жилище бурят, коренных жителей Прибайкалья».</vt:lpstr>
      <vt:lpstr>Выполнение требований ФГОС ДО  \р 2. п 2.6; р3 п 3.3.4</vt:lpstr>
      <vt:lpstr>Из содержания программы:</vt:lpstr>
      <vt:lpstr>ФГОС ДО \п 2.8; п 3.3.4.  Аспекты образовательной среды</vt:lpstr>
      <vt:lpstr>Учет национально – культурного наследия Прибайкалья.</vt:lpstr>
      <vt:lpstr>Юрты бывают двух видов: войлочные и из бревен.</vt:lpstr>
      <vt:lpstr>Немного истории</vt:lpstr>
      <vt:lpstr>Интерьер бурятской юрты.</vt:lpstr>
      <vt:lpstr>Бурятский национальный танец «Ёхор».</vt:lpstr>
      <vt:lpstr>Бурятская национальная игра «Шаге».</vt:lpstr>
      <vt:lpstr>Пословицы о бурятском народе.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Юрта – национальное жилище бурят.</dc:title>
  <dc:creator>руся</dc:creator>
  <cp:lastModifiedBy>детский сад №115</cp:lastModifiedBy>
  <cp:revision>14</cp:revision>
  <dcterms:created xsi:type="dcterms:W3CDTF">2016-01-24T03:46:47Z</dcterms:created>
  <dcterms:modified xsi:type="dcterms:W3CDTF">2016-01-25T06:34:48Z</dcterms:modified>
</cp:coreProperties>
</file>